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letusosa" id="{F247FAC9-9A7F-4A1B-B7CA-1BB6110E91A6}">
          <p14:sldIdLst>
            <p14:sldId id="256"/>
            <p14:sldId id="258"/>
            <p14:sldId id="259"/>
            <p14:sldId id="257"/>
            <p14:sldId id="260"/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png>
</file>

<file path=ppt/media/image2.wmf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4B4041B-8573-40D6-A37F-69ABB638E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370EA398-6F4E-4B97-88D2-2F8C7A612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6C4BB281-E6D5-48BA-9312-C4DB00EC1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0103776A-1C77-49A9-8A21-DD29FBEBD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07CB1763-D110-4E7F-A5D3-3DBE8319F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77005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D5F6E3C-79F8-401B-88EF-B86C719CB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7BB3693A-FC18-4746-81E8-531F020E8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C4D5EFD6-E5FE-4329-B933-69A92B30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694F3852-97C1-403A-A548-1E5812A37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5AF6954D-0B8C-462E-81F5-9AECE1A86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00531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>
            <a:extLst>
              <a:ext uri="{FF2B5EF4-FFF2-40B4-BE49-F238E27FC236}">
                <a16:creationId xmlns:a16="http://schemas.microsoft.com/office/drawing/2014/main" id="{042F944B-E8F1-4382-B52A-2E96A7277A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45305B6F-07CF-4124-B2D3-0EFECCD6B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96192897-1799-43AA-8229-427C323BD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4F02F9D7-6D75-4209-B924-FF60F2A6F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9DD1F55-67EE-4215-944E-F8FDC3F8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47463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540F525-FD16-4C36-93F1-9F90B9A80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84F99834-27B9-4EDB-9466-81278CC1B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C0D9CA77-225D-4B1D-BE56-1241D74B5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FFE7B2C2-180B-4DF6-8C4D-644729B5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297F16F0-434D-49A5-B4DA-31F4775E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46693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0C41DFA-2B4D-45A4-AE74-AB131C3A8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6FA72398-42E3-4AF8-B7D4-59B853227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40EE7E4D-744C-453E-BB66-7213303C0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ABCE795D-1151-4477-B962-558A734F5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637316FA-E7C9-4D4B-BEC5-F80F568A5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17944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C89C243-7B56-40DE-9BFF-53205A55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15B8D12A-D423-4AA8-AC4E-64720DB76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0D036350-8F51-45E0-A56D-0F9121002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DB352045-D693-4856-BB0A-6E9C0D8A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966BCAC0-0B1C-46F9-8D4D-BD4D1E21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857C54B1-6B8F-4B8B-A459-ECBACBDC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2982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A8B51C52-1122-4C88-B976-C548605E1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E4512E64-0E0B-462D-863F-7EAA6FD3D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98D15BC5-8E0B-4B35-A16A-3489754D2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88EEB612-5F88-40CE-B1AF-6D4FF57CCD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6" name="Sisällön paikkamerkki 5">
            <a:extLst>
              <a:ext uri="{FF2B5EF4-FFF2-40B4-BE49-F238E27FC236}">
                <a16:creationId xmlns:a16="http://schemas.microsoft.com/office/drawing/2014/main" id="{D4682635-9718-43DF-926F-889A84C860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78FBB458-BFC6-4FD6-B803-E2DC0DA78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31A0676C-832C-49CE-B1E3-9E87353F6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88CFF546-57BF-4BD1-A21C-422EAE7F3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59389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8E13D9B-F7CD-4EAC-BE26-8AE22A74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34E5EA32-CE20-4274-A548-C3CB5FC47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874079C8-3209-45DF-BDD9-0D0E4C5A3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5CD0B301-754A-480B-A486-8BEB459B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10904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78D227F6-FA6F-49A0-A67C-99DA273B1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D203A84B-F130-4B81-9B4D-98E2DEBF5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093140C9-9D3D-4DDE-B984-BD110FB43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8017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20880CE-618B-4694-9E15-ED148A619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484E922-1C5E-4D55-9266-9F50493D7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EEC1D914-72B0-4F18-9F67-394479BD5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466ED102-A78A-43BC-BFB4-E598869D7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30EBCD87-3F25-4C32-98C1-D3A88944B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5C9D57B6-EBC1-4B7E-A5E6-0DFCC00E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7952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CC0942F-1095-4901-BFF7-691DEBB6A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Kuvan paikkamerkki 2">
            <a:extLst>
              <a:ext uri="{FF2B5EF4-FFF2-40B4-BE49-F238E27FC236}">
                <a16:creationId xmlns:a16="http://schemas.microsoft.com/office/drawing/2014/main" id="{2AC9E420-AC9A-455B-97C4-589534A94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7E98822C-1689-40D9-A56C-F716393C3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F17F53D8-E5CE-4856-92E2-28FC7D417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DF3E9666-6083-4B55-BAE2-1C5728ACE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C92FC345-557E-4EF1-AE50-F53BB0461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5356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4F9CADBB-98A8-490A-B05F-56C22AD39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637C14F5-2AA1-4CBC-837E-95AE65F7F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1725A8D8-20D7-4257-9D39-DAFE0F011D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301C5C53-6F8E-4EA5-A1D9-644381B289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05BF64C8-B89F-41F6-A6BC-EF8DD4336D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0362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6BFAFD9-E164-494B-81E7-16B3CDBDE2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Wall Avoiding Microcar</a:t>
            </a:r>
            <a:endParaRPr lang="fi-FI" dirty="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CBB7715B-5607-4DB5-A5A9-4A4A3E3432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9249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DD77953-6349-49B2-BDC3-173F56CD1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i-FI" dirty="0" err="1"/>
              <a:t>Initial</a:t>
            </a:r>
            <a:r>
              <a:rPr lang="fi-FI" dirty="0"/>
              <a:t> </a:t>
            </a:r>
            <a:r>
              <a:rPr lang="fi-FI" dirty="0" err="1"/>
              <a:t>concept</a:t>
            </a:r>
            <a:r>
              <a:rPr lang="fi-FI" dirty="0"/>
              <a:t> and design</a:t>
            </a:r>
            <a:br>
              <a:rPr lang="fi-FI" dirty="0"/>
            </a:br>
            <a:endParaRPr lang="fi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A57A2A00-71D3-4855-B9F3-3AD42CE86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73930" cy="4351338"/>
          </a:xfrm>
        </p:spPr>
        <p:txBody>
          <a:bodyPr/>
          <a:lstStyle/>
          <a:p>
            <a:r>
              <a:rPr lang="en-US" dirty="0"/>
              <a:t>Wall Avoiding Microcar</a:t>
            </a:r>
          </a:p>
          <a:p>
            <a:r>
              <a:rPr lang="en-US" dirty="0"/>
              <a:t>1 spinning servo </a:t>
            </a:r>
          </a:p>
          <a:p>
            <a:r>
              <a:rPr lang="en-US" dirty="0"/>
              <a:t>1 ultrasonic sensor</a:t>
            </a:r>
          </a:p>
          <a:p>
            <a:r>
              <a:rPr lang="en-US" dirty="0"/>
              <a:t>2 wheels with dc motors</a:t>
            </a:r>
          </a:p>
          <a:p>
            <a:r>
              <a:rPr lang="en-US" dirty="0"/>
              <a:t>1 free spinning wheel </a:t>
            </a:r>
          </a:p>
          <a:p>
            <a:endParaRPr lang="fi-FI" dirty="0"/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C827AFAD-23AE-4A51-918E-9CF2F537F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130" y="1690688"/>
            <a:ext cx="6579870" cy="495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946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600AAA5-95A2-4ACD-9A06-F2BE10E30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Current State</a:t>
            </a:r>
            <a:endParaRPr lang="fi-FI" b="1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FDDDE271-DC0F-4EB4-8EA0-DDD2B1A7E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615696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/>
              <a:t>DONE</a:t>
            </a:r>
          </a:p>
          <a:p>
            <a:r>
              <a:rPr lang="en-US" dirty="0">
                <a:solidFill>
                  <a:srgbClr val="00B050"/>
                </a:solidFill>
              </a:rPr>
              <a:t>Wheels 3d printed</a:t>
            </a:r>
          </a:p>
          <a:p>
            <a:r>
              <a:rPr lang="en-US" dirty="0">
                <a:solidFill>
                  <a:srgbClr val="00B050"/>
                </a:solidFill>
              </a:rPr>
              <a:t>Wooden case laser cut and assembled</a:t>
            </a:r>
          </a:p>
          <a:p>
            <a:r>
              <a:rPr lang="en-US" dirty="0">
                <a:solidFill>
                  <a:schemeClr val="accent4"/>
                </a:solidFill>
              </a:rPr>
              <a:t>Documentation 80% done</a:t>
            </a:r>
          </a:p>
          <a:p>
            <a:r>
              <a:rPr lang="en-US" dirty="0">
                <a:solidFill>
                  <a:schemeClr val="accent4"/>
                </a:solidFill>
              </a:rPr>
              <a:t>Coding 90% done</a:t>
            </a:r>
          </a:p>
          <a:p>
            <a:r>
              <a:rPr lang="en-US" dirty="0">
                <a:solidFill>
                  <a:srgbClr val="FF0000"/>
                </a:solidFill>
              </a:rPr>
              <a:t>PCB milled / components soldered</a:t>
            </a:r>
          </a:p>
          <a:p>
            <a:endParaRPr lang="en-US" dirty="0">
              <a:solidFill>
                <a:schemeClr val="accent4"/>
              </a:solidFill>
            </a:endParaRPr>
          </a:p>
          <a:p>
            <a:endParaRPr lang="fi-FI" dirty="0"/>
          </a:p>
        </p:txBody>
      </p:sp>
      <p:sp>
        <p:nvSpPr>
          <p:cNvPr id="4" name="Tekstiruutu 3">
            <a:extLst>
              <a:ext uri="{FF2B5EF4-FFF2-40B4-BE49-F238E27FC236}">
                <a16:creationId xmlns:a16="http://schemas.microsoft.com/office/drawing/2014/main" id="{6F598754-351A-4105-85E6-3F7D11E307EE}"/>
              </a:ext>
            </a:extLst>
          </p:cNvPr>
          <p:cNvSpPr txBox="1"/>
          <p:nvPr/>
        </p:nvSpPr>
        <p:spPr>
          <a:xfrm>
            <a:off x="5897217" y="1690688"/>
            <a:ext cx="565867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/>
              <a:t>TODO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 the PBC 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Mill a new board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 the soldering of the components ( no short circuits)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Complete the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Complete the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896130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7B954C6-4564-4AD7-B03B-A1C21EA5F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6FFF36DE-6856-46CB-9CB3-4F32E457B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graphicFrame>
        <p:nvGraphicFramePr>
          <p:cNvPr id="4" name="Objekti 3">
            <a:hlinkClick r:id="" action="ppaction://ole?verb=0"/>
            <a:extLst>
              <a:ext uri="{FF2B5EF4-FFF2-40B4-BE49-F238E27FC236}">
                <a16:creationId xmlns:a16="http://schemas.microsoft.com/office/drawing/2014/main" id="{D1A65647-F9C4-4626-A030-5FB4E9AACB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9696791"/>
              </p:ext>
            </p:extLst>
          </p:nvPr>
        </p:nvGraphicFramePr>
        <p:xfrm>
          <a:off x="0" y="39687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Presentation" r:id="rId3" imgW="6350040" imgH="3571920" progId="PowerPoint.Show.12">
                  <p:embed/>
                </p:oleObj>
              </mc:Choice>
              <mc:Fallback>
                <p:oleObj name="Presentation" r:id="rId3" imgW="6350040" imgH="35719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39687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1913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DB54FB5-D05E-41BD-84C9-79584D9EE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5" name="Sisällön paikkamerkki 4">
            <a:extLst>
              <a:ext uri="{FF2B5EF4-FFF2-40B4-BE49-F238E27FC236}">
                <a16:creationId xmlns:a16="http://schemas.microsoft.com/office/drawing/2014/main" id="{71116E3D-9465-4D37-8DE7-91B42FC46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57097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E358F59-4B6B-498C-9F0F-166406122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5" name="Sisällön paikkamerkki 4">
            <a:extLst>
              <a:ext uri="{FF2B5EF4-FFF2-40B4-BE49-F238E27FC236}">
                <a16:creationId xmlns:a16="http://schemas.microsoft.com/office/drawing/2014/main" id="{0B5FB257-4BF6-4049-8BBE-639096BFD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848" y="-808382"/>
            <a:ext cx="7065143" cy="9420192"/>
          </a:xfrm>
        </p:spPr>
      </p:pic>
    </p:spTree>
    <p:extLst>
      <p:ext uri="{BB962C8B-B14F-4D97-AF65-F5344CB8AC3E}">
        <p14:creationId xmlns:p14="http://schemas.microsoft.com/office/powerpoint/2010/main" val="2159868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76</Words>
  <Application>Microsoft Office PowerPoint</Application>
  <PresentationFormat>Laajakuva</PresentationFormat>
  <Paragraphs>20</Paragraphs>
  <Slides>6</Slides>
  <Notes>0</Notes>
  <HiddenSlides>0</HiddenSlides>
  <MMClips>0</MMClips>
  <ScaleCrop>false</ScaleCrop>
  <HeadingPairs>
    <vt:vector size="8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Upotetut OLE-palvelimet</vt:lpstr>
      </vt:variant>
      <vt:variant>
        <vt:i4>1</vt:i4>
      </vt:variant>
      <vt:variant>
        <vt:lpstr>Dian otsikot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Office-teema</vt:lpstr>
      <vt:lpstr>Microsoft PowerPoint -esitys</vt:lpstr>
      <vt:lpstr>Wall Avoiding Microcar</vt:lpstr>
      <vt:lpstr>Initial concept and design </vt:lpstr>
      <vt:lpstr>Current State</vt:lpstr>
      <vt:lpstr>PowerPoint-esitys</vt:lpstr>
      <vt:lpstr>PowerPoint-esitys</vt:lpstr>
      <vt:lpstr>PowerPoint-esitys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Wall Avoiding Microcar</dc:title>
  <dc:creator>Saku Huhmo</dc:creator>
  <cp:lastModifiedBy>Saku Huhmo</cp:lastModifiedBy>
  <cp:revision>3</cp:revision>
  <dcterms:created xsi:type="dcterms:W3CDTF">2018-05-09T07:35:44Z</dcterms:created>
  <dcterms:modified xsi:type="dcterms:W3CDTF">2018-05-09T08:13:26Z</dcterms:modified>
</cp:coreProperties>
</file>

<file path=docProps/thumbnail.jpeg>
</file>